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62" r:id="rId4"/>
    <p:sldId id="257" r:id="rId5"/>
    <p:sldId id="258" r:id="rId6"/>
    <p:sldId id="275" r:id="rId7"/>
    <p:sldId id="260" r:id="rId8"/>
    <p:sldId id="261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D5690A-28FA-4408-B35F-CD81BB14A5B9}" v="639" dt="2022-03-22T05:05:50.790"/>
    <p1510:client id="{BB395DC2-623A-43A9-B6E0-A8CEA1EDE8C5}" v="209" dt="2022-04-21T01:22:54.7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4C2374-321D-41D1-8A4A-D0E60A779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72EE9CF-D4CE-4EF6-9547-B4D4ECE8CF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68DC855-0AAB-4274-91B7-122BA40DE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37837C3-A935-4DCB-A406-10271204E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496CB25-1BC0-483C-9D5F-8241E41E1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430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E0042E-4C8B-4FB9-99FE-2E7363B8A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878C8EE-F16B-44AA-A599-80D3D45DDD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FE29834-D2A8-4425-BE1E-FE722CC2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51A6B6-D55A-4849-BCA5-EF4179ABA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F734E1-1A3C-406D-818F-FB77DF8F9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493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C76BEE8-B80B-4F89-8436-63BEE139D9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FD2E518-94D2-45E8-A792-02D3224E37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C165D65-6937-49AD-BB9E-02887FC61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1F0DD7-5623-4ED2-A648-B12B00F5E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615EFB-40D5-4CC8-A2CA-DC96E0BE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892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DE1876-AF24-4267-BF22-1CCA771C8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06851C4-D0E3-4D7B-B329-4F46DA833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5458F3A-CE8D-45B6-88E8-C01418C93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2768152-F1F9-4804-BD02-F645F523F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CC8C91C-A32F-4171-931B-2FDBEAEF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72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B7F615-C5E7-4AF4-B2A0-27C194CFB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3528AD8-E7C4-4522-9015-06514AB5EC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E029EC-353E-47A1-B209-8C4F9752F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90F37D-3CC0-4C2E-B94A-ADB61956E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53BD748-0DB4-49D6-AE33-9C8124468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788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637BD6-9954-4578-A7B9-1684869A7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1B905E9-FD02-4B2E-AD15-D27BC9D694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82E1A22-829C-436D-936C-DA6B25C690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D2039EE-C7B7-43A2-9AA5-BE6BA063F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C2364A1-FF44-406A-8948-ACE8D21B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1363A10-CD33-4AB1-887A-E2AA3E7DB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00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C4A714-5768-4B78-9D00-41E3FA0DD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2271C05-06A1-4350-94E1-4B4D0EB7C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DD65499-F271-40B3-B475-0592FAF951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C8E2612-D3F9-4DC3-96F9-476AABA93C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B572C9A-A144-4D24-AE8F-9C0D2EDD91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978281F-1726-43EB-8B62-0BE103FD8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1EC37D3-43EF-4D1A-96AC-AF1CF4B2F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486B6F7-D4A9-499B-88A6-1006184A0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474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27A4F5-EC01-4032-9933-C24822221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A0A1B5F-79E8-4D74-9BA2-E141F7ABB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8203EAF-4FB3-48F7-9529-03CEAA5AD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A13A46-B7BC-42A9-93CC-1139992E5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278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59A6A3C-0018-4973-9792-2C6E0E378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79F0D98-4AE9-48A0-9606-B02D03035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739CF5E-5A70-4F46-A893-266768900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372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30BD0A-FCEC-4D32-AEA6-3067A9EEC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D35A16-F7B2-4BD8-958E-95794BA98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4395054-EC4F-4B8A-8B7D-56829AA61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783E050-10CA-4CF2-9B7F-BC4E3B693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3A41592-E7F7-47AC-B38C-EC0D162C6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E8E219F-B181-47E2-BA4D-56C7A9D81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09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B0710C-56FF-4F38-AC85-E35D4841E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AB8581C-4260-4CED-9654-C57E8CBA65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12773C2-7216-4D55-AACE-B46ED8080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F868A60-8F12-4E34-8645-7C1C17D0B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6804B45-9690-40A7-9DE5-23D9A44C7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26A191C-F3B3-49EC-90BF-395D3896F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06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CCE9BF4-C8ED-458D-BB4B-6FE50574F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0928C11-FC6D-4524-BE6F-10532A8E9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F41F67-C501-41AB-8545-055854D634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DB777-2A23-4757-8DE6-9DF3A58ACC5D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EC40D3-67CC-4792-88DA-BDA0B4639B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0790205-4C60-492B-96EE-FECDF816E5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6E87D-8BFD-47CD-92AD-F53063CEE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48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06C204-0386-4C6F-9665-5DE4BD20A4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8275" y="1266826"/>
            <a:ext cx="9144000" cy="3019424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遊戲顧問機器人</a:t>
            </a: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path of exile(</a:t>
            </a:r>
            <a:r>
              <a:rPr lang="zh-TW" altLang="en-US" dirty="0"/>
              <a:t>流亡黯道</a:t>
            </a:r>
            <a:r>
              <a:rPr lang="en-US" altLang="zh-TW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747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F4C0EB-E3A1-4EC7-B667-9FEDEF6F0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400" dirty="0"/>
              <a:t>搜尋流程</a:t>
            </a:r>
            <a:r>
              <a:rPr lang="en-US" altLang="zh-TW" sz="4400" dirty="0"/>
              <a:t>-</a:t>
            </a:r>
            <a:r>
              <a:rPr lang="zh-TW" altLang="en-US" dirty="0"/>
              <a:t>園藝市集</a:t>
            </a:r>
            <a:endParaRPr 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2A665EF8-755C-404D-950B-5A8C9FBA06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3967" y="1825625"/>
            <a:ext cx="6284065" cy="4351338"/>
          </a:xfrm>
        </p:spPr>
      </p:pic>
    </p:spTree>
    <p:extLst>
      <p:ext uri="{BB962C8B-B14F-4D97-AF65-F5344CB8AC3E}">
        <p14:creationId xmlns:p14="http://schemas.microsoft.com/office/powerpoint/2010/main" val="4101605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F4C0EB-E3A1-4EC7-B667-9FEDEF6F0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400" dirty="0"/>
              <a:t>搜尋流程</a:t>
            </a:r>
            <a:r>
              <a:rPr lang="en-US" altLang="zh-TW" sz="4400" dirty="0"/>
              <a:t>-</a:t>
            </a:r>
            <a:r>
              <a:rPr lang="zh-TW" altLang="en-US" dirty="0"/>
              <a:t>園藝市集</a:t>
            </a:r>
            <a:endParaRPr 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7F37BB1-8D75-42F5-BAB9-FDD1167CCF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0084" y="1825625"/>
            <a:ext cx="5791832" cy="4351338"/>
          </a:xfrm>
        </p:spPr>
      </p:pic>
    </p:spTree>
    <p:extLst>
      <p:ext uri="{BB962C8B-B14F-4D97-AF65-F5344CB8AC3E}">
        <p14:creationId xmlns:p14="http://schemas.microsoft.com/office/powerpoint/2010/main" val="566385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F4C0EB-E3A1-4EC7-B667-9FEDEF6F0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400" dirty="0"/>
              <a:t>搜尋流程</a:t>
            </a:r>
            <a:r>
              <a:rPr lang="en-US" altLang="zh-TW" sz="4400" dirty="0"/>
              <a:t>-</a:t>
            </a:r>
            <a:r>
              <a:rPr lang="zh-TW" altLang="en-US" dirty="0"/>
              <a:t>園藝市集</a:t>
            </a:r>
            <a:endParaRPr 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04A8665-BA82-4681-ADCD-4F91C6411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1343" y="1825625"/>
            <a:ext cx="8169314" cy="4351338"/>
          </a:xfrm>
        </p:spPr>
      </p:pic>
    </p:spTree>
    <p:extLst>
      <p:ext uri="{BB962C8B-B14F-4D97-AF65-F5344CB8AC3E}">
        <p14:creationId xmlns:p14="http://schemas.microsoft.com/office/powerpoint/2010/main" val="4027480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F4C0EB-E3A1-4EC7-B667-9FEDEF6F0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400" dirty="0"/>
              <a:t>搜尋流程</a:t>
            </a:r>
            <a:r>
              <a:rPr lang="en-US" altLang="zh-TW" sz="4400" dirty="0"/>
              <a:t>-</a:t>
            </a:r>
            <a:r>
              <a:rPr lang="zh-TW" altLang="en-US" sz="4400" dirty="0"/>
              <a:t>流派查詢</a:t>
            </a:r>
            <a:r>
              <a:rPr lang="en-US" altLang="zh-TW" sz="4400" dirty="0"/>
              <a:t>(</a:t>
            </a:r>
            <a:r>
              <a:rPr lang="zh-TW" altLang="en-US" sz="4400" dirty="0"/>
              <a:t>限定英文</a:t>
            </a:r>
            <a:r>
              <a:rPr lang="en-US" altLang="zh-TW" sz="4400" dirty="0"/>
              <a:t>)</a:t>
            </a:r>
            <a:endParaRPr 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BEF6FE1-D07B-46AB-9AF6-27539BCE60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2993" y="1825625"/>
            <a:ext cx="6966014" cy="4351338"/>
          </a:xfrm>
        </p:spPr>
      </p:pic>
    </p:spTree>
    <p:extLst>
      <p:ext uri="{BB962C8B-B14F-4D97-AF65-F5344CB8AC3E}">
        <p14:creationId xmlns:p14="http://schemas.microsoft.com/office/powerpoint/2010/main" val="35343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F4C0EB-E3A1-4EC7-B667-9FEDEF6F0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400" dirty="0"/>
              <a:t>搜尋流程</a:t>
            </a:r>
            <a:r>
              <a:rPr lang="en-US" altLang="zh-TW" sz="4400" dirty="0"/>
              <a:t>-</a:t>
            </a:r>
            <a:r>
              <a:rPr lang="zh-TW" altLang="en-US" sz="4400" dirty="0"/>
              <a:t>流派查詢</a:t>
            </a:r>
            <a:r>
              <a:rPr lang="en-US" altLang="zh-TW" sz="4400" dirty="0"/>
              <a:t>(</a:t>
            </a:r>
            <a:r>
              <a:rPr lang="zh-TW" altLang="en-US" sz="4400" dirty="0"/>
              <a:t>限定英文</a:t>
            </a:r>
            <a:r>
              <a:rPr lang="en-US" altLang="zh-TW" sz="4400" dirty="0"/>
              <a:t>)</a:t>
            </a:r>
            <a:endParaRPr 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9BE8421-4875-437F-8F17-EFF931564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3994" y="1825625"/>
            <a:ext cx="6624011" cy="4351338"/>
          </a:xfrm>
        </p:spPr>
      </p:pic>
    </p:spTree>
    <p:extLst>
      <p:ext uri="{BB962C8B-B14F-4D97-AF65-F5344CB8AC3E}">
        <p14:creationId xmlns:p14="http://schemas.microsoft.com/office/powerpoint/2010/main" val="3052805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F4C0EB-E3A1-4EC7-B667-9FEDEF6F0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400" dirty="0"/>
              <a:t>搜尋流程</a:t>
            </a:r>
            <a:r>
              <a:rPr lang="en-US" altLang="zh-TW" sz="4400" dirty="0"/>
              <a:t>-</a:t>
            </a:r>
            <a:r>
              <a:rPr lang="zh-TW" altLang="en-US" sz="4400" dirty="0"/>
              <a:t>流派查詢</a:t>
            </a:r>
            <a:r>
              <a:rPr lang="en-US" altLang="zh-TW" sz="4400" dirty="0"/>
              <a:t>(</a:t>
            </a:r>
            <a:r>
              <a:rPr lang="zh-TW" altLang="en-US" sz="4400" dirty="0"/>
              <a:t>限定英文</a:t>
            </a:r>
            <a:r>
              <a:rPr lang="en-US" altLang="zh-TW" sz="4400" dirty="0"/>
              <a:t>)</a:t>
            </a:r>
            <a:endParaRPr 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A429970-87B1-41D3-A9BE-16F6CD1BFE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9050" y="1825625"/>
            <a:ext cx="9313900" cy="4351338"/>
          </a:xfrm>
        </p:spPr>
      </p:pic>
    </p:spTree>
    <p:extLst>
      <p:ext uri="{BB962C8B-B14F-4D97-AF65-F5344CB8AC3E}">
        <p14:creationId xmlns:p14="http://schemas.microsoft.com/office/powerpoint/2010/main" val="1079803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240EBC-5B71-4792-B97A-7A8BFEB22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網站介紹</a:t>
            </a:r>
            <a:endParaRPr 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732B67D-D830-4B8F-97A6-1225E2EE8A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080" y="1381125"/>
            <a:ext cx="5889170" cy="5111750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17038CD-4614-4847-ADDE-D273F3418847}"/>
              </a:ext>
            </a:extLst>
          </p:cNvPr>
          <p:cNvSpPr txBox="1"/>
          <p:nvPr/>
        </p:nvSpPr>
        <p:spPr>
          <a:xfrm>
            <a:off x="6524625" y="1690688"/>
            <a:ext cx="566737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/>
              <a:t>平常查詢裝備</a:t>
            </a:r>
            <a:r>
              <a:rPr lang="en-US" altLang="zh-TW" sz="3200" dirty="0"/>
              <a:t>,</a:t>
            </a:r>
            <a:r>
              <a:rPr lang="zh-TW" altLang="en-US" sz="3200" dirty="0"/>
              <a:t>詞綴以及園藝的查詢都是使用這個網站</a:t>
            </a:r>
            <a:r>
              <a:rPr lang="en-US" altLang="zh-TW" sz="3200" dirty="0"/>
              <a:t>,</a:t>
            </a:r>
            <a:r>
              <a:rPr lang="zh-TW" altLang="en-US" sz="3200" dirty="0"/>
              <a:t>平常使用這個網站大部分都使用這些功能</a:t>
            </a:r>
            <a:r>
              <a:rPr lang="en-US" altLang="zh-TW" sz="3200" dirty="0"/>
              <a:t>,</a:t>
            </a:r>
            <a:r>
              <a:rPr lang="zh-TW" altLang="en-US" sz="3200" dirty="0"/>
              <a:t>我們以這個網站來做出我們所需的遊戲顧問</a:t>
            </a:r>
            <a:r>
              <a:rPr lang="en-US" altLang="zh-TW" sz="3200" dirty="0"/>
              <a:t>,</a:t>
            </a:r>
            <a:r>
              <a:rPr lang="zh-TW" altLang="en-US" sz="3200" dirty="0"/>
              <a:t>本將花時間去找一些東西的時間統合在一起</a:t>
            </a:r>
            <a:r>
              <a:rPr lang="en-US" altLang="zh-TW" sz="3200" dirty="0"/>
              <a:t>,</a:t>
            </a:r>
            <a:r>
              <a:rPr lang="zh-TW" altLang="en-US" sz="3200" dirty="0"/>
              <a:t>讓您更方便的找尋你所需的東西</a:t>
            </a:r>
            <a:r>
              <a:rPr lang="en-US" altLang="zh-TW" sz="3200" dirty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00217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8C9254-53D9-4502-9BFD-A23C1C901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網站介紹</a:t>
            </a:r>
            <a:r>
              <a:rPr lang="en-US" altLang="zh-TW" dirty="0"/>
              <a:t>(</a:t>
            </a:r>
            <a:r>
              <a:rPr lang="zh-TW" altLang="en-US" dirty="0"/>
              <a:t>限定英文</a:t>
            </a:r>
            <a:r>
              <a:rPr lang="en-US" altLang="zh-TW" dirty="0"/>
              <a:t>)</a:t>
            </a:r>
            <a:endParaRPr 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5F11ADA-3027-4502-9EDC-D9AE78C6E5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5550" y="1387475"/>
            <a:ext cx="7639050" cy="3727053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E0D14DA-CF8C-4219-86F5-4DC37CFB7CB4}"/>
              </a:ext>
            </a:extLst>
          </p:cNvPr>
          <p:cNvSpPr txBox="1"/>
          <p:nvPr/>
        </p:nvSpPr>
        <p:spPr>
          <a:xfrm>
            <a:off x="1990725" y="5362575"/>
            <a:ext cx="86963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這網站是國際服流派查詢</a:t>
            </a:r>
            <a:r>
              <a:rPr lang="en-US" altLang="zh-TW" sz="2800" dirty="0"/>
              <a:t>,</a:t>
            </a:r>
            <a:r>
              <a:rPr lang="zh-TW" altLang="en-US" sz="2800" dirty="0"/>
              <a:t>所以必須使用英文才行</a:t>
            </a:r>
            <a:r>
              <a:rPr lang="en-US" altLang="zh-TW" sz="2800" dirty="0"/>
              <a:t>,</a:t>
            </a:r>
            <a:r>
              <a:rPr lang="zh-TW" altLang="en-US" sz="2800" dirty="0"/>
              <a:t>但很便利平常找尋你所需的大部分都有</a:t>
            </a:r>
            <a:r>
              <a:rPr lang="en-US" altLang="zh-TW" sz="2800" dirty="0"/>
              <a:t>,</a:t>
            </a:r>
            <a:r>
              <a:rPr lang="zh-TW" altLang="en-US" sz="2800" dirty="0"/>
              <a:t>而且資料量較大</a:t>
            </a:r>
            <a:r>
              <a:rPr lang="en-US" altLang="zh-TW" sz="2800" dirty="0"/>
              <a:t>,</a:t>
            </a:r>
            <a:r>
              <a:rPr lang="zh-TW" altLang="en-US" sz="2800" dirty="0"/>
              <a:t>相較台服人數較少所以比較建議使用英文網站查詢</a:t>
            </a:r>
            <a:r>
              <a:rPr lang="en-US" altLang="zh-TW" sz="2800" dirty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98703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5DB556-DED6-5068-A3DD-91C507821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>
                <a:ea typeface="新細明體"/>
                <a:cs typeface="Calibri Light"/>
              </a:rPr>
              <a:t>遊戲顧問詢問條件</a:t>
            </a:r>
            <a:endParaRPr lang="zh-TW"/>
          </a:p>
        </p:txBody>
      </p:sp>
      <p:pic>
        <p:nvPicPr>
          <p:cNvPr id="4" name="圖片 4">
            <a:extLst>
              <a:ext uri="{FF2B5EF4-FFF2-40B4-BE49-F238E27FC236}">
                <a16:creationId xmlns:a16="http://schemas.microsoft.com/office/drawing/2014/main" id="{23222F55-8614-6F75-6DEB-0AA4845C3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3423" y="2927690"/>
            <a:ext cx="9229725" cy="3181350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F8EA1BF-771B-FE20-EAD1-260AEE319362}"/>
              </a:ext>
            </a:extLst>
          </p:cNvPr>
          <p:cNvSpPr txBox="1"/>
          <p:nvPr/>
        </p:nvSpPr>
        <p:spPr>
          <a:xfrm>
            <a:off x="1420132" y="1946274"/>
            <a:ext cx="878477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 sz="2400">
                <a:ea typeface="Calibri"/>
              </a:rPr>
              <a:t>依照詢問的問題</a:t>
            </a:r>
            <a:r>
              <a:rPr lang="en-US" altLang="zh-TW" sz="2400" dirty="0">
                <a:ea typeface="Calibri"/>
              </a:rPr>
              <a:t>,</a:t>
            </a:r>
            <a:r>
              <a:rPr lang="zh-TW" altLang="en-US" sz="2400">
                <a:ea typeface="Calibri"/>
              </a:rPr>
              <a:t>判斷如不可直接回答</a:t>
            </a:r>
            <a:r>
              <a:rPr lang="en-US" altLang="zh-TW" sz="2400" dirty="0">
                <a:ea typeface="Calibri"/>
              </a:rPr>
              <a:t>,</a:t>
            </a:r>
            <a:r>
              <a:rPr lang="zh-TW" altLang="en-US" sz="2400">
                <a:ea typeface="Calibri"/>
              </a:rPr>
              <a:t>會再繼續追加詢問</a:t>
            </a:r>
            <a:r>
              <a:rPr lang="en-US" altLang="zh-TW" sz="2400" dirty="0">
                <a:ea typeface="Calibri"/>
              </a:rPr>
              <a:t>,</a:t>
            </a:r>
            <a:r>
              <a:rPr lang="zh-TW" altLang="en-US" sz="2400">
                <a:ea typeface="Calibri"/>
              </a:rPr>
              <a:t>直到有符合的答案</a:t>
            </a:r>
            <a:r>
              <a:rPr lang="en-US" altLang="zh-TW" sz="2400" dirty="0">
                <a:ea typeface="Calibri"/>
              </a:rPr>
              <a:t>,</a:t>
            </a:r>
            <a:r>
              <a:rPr lang="zh-TW" altLang="en-US" sz="2400">
                <a:ea typeface="Calibri"/>
              </a:rPr>
              <a:t>如果無現成的會爬蟲找流量高的前幾名</a:t>
            </a:r>
            <a:r>
              <a:rPr lang="zh-TW" altLang="en-US" sz="2400">
                <a:latin typeface="Calibri"/>
                <a:ea typeface="Calibri"/>
                <a:cs typeface="Calibri"/>
              </a:rPr>
              <a:t>​</a:t>
            </a:r>
            <a:endParaRPr lang="zh-TW" altLang="en-US" sz="2400"/>
          </a:p>
        </p:txBody>
      </p:sp>
    </p:spTree>
    <p:extLst>
      <p:ext uri="{BB962C8B-B14F-4D97-AF65-F5344CB8AC3E}">
        <p14:creationId xmlns:p14="http://schemas.microsoft.com/office/powerpoint/2010/main" val="3298676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BA1E81-20FE-40A7-B829-D64DFD11F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功能表</a:t>
            </a:r>
            <a:endParaRPr lang="en-US" dirty="0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36DEDCC5-6FDB-4ABC-A64F-D9F01B04D118}"/>
              </a:ext>
            </a:extLst>
          </p:cNvPr>
          <p:cNvSpPr/>
          <p:nvPr/>
        </p:nvSpPr>
        <p:spPr>
          <a:xfrm>
            <a:off x="2588763" y="3732848"/>
            <a:ext cx="1724025" cy="10763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流派查詢</a:t>
            </a:r>
            <a:endParaRPr lang="en-US" dirty="0"/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C74384C0-1C5A-44D3-902F-FF8EBED35B24}"/>
              </a:ext>
            </a:extLst>
          </p:cNvPr>
          <p:cNvSpPr/>
          <p:nvPr/>
        </p:nvSpPr>
        <p:spPr>
          <a:xfrm>
            <a:off x="7791403" y="3628231"/>
            <a:ext cx="1724025" cy="10763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園藝市集</a:t>
            </a:r>
            <a:endParaRPr lang="en-US" dirty="0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AD794E50-CC5C-4E94-9A3F-7072C1C3CFF2}"/>
              </a:ext>
            </a:extLst>
          </p:cNvPr>
          <p:cNvSpPr/>
          <p:nvPr/>
        </p:nvSpPr>
        <p:spPr>
          <a:xfrm>
            <a:off x="5233986" y="1690688"/>
            <a:ext cx="1724025" cy="10763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搜尋裝備</a:t>
            </a:r>
            <a:endParaRPr lang="en-US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89A748C2-2293-4415-81AF-34829440AC09}"/>
              </a:ext>
            </a:extLst>
          </p:cNvPr>
          <p:cNvSpPr/>
          <p:nvPr/>
        </p:nvSpPr>
        <p:spPr>
          <a:xfrm>
            <a:off x="5233985" y="5414343"/>
            <a:ext cx="1724025" cy="10763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詞綴</a:t>
            </a:r>
            <a:endParaRPr 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DA67302F-B566-407F-A075-FFD3DE9A0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630" y="3542420"/>
            <a:ext cx="1352739" cy="1247949"/>
          </a:xfrm>
          <a:prstGeom prst="rect">
            <a:avLst/>
          </a:prstGeom>
        </p:spPr>
      </p:pic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F7E06916-1FC0-4B5A-97A3-801517D253B0}"/>
              </a:ext>
            </a:extLst>
          </p:cNvPr>
          <p:cNvCxnSpPr>
            <a:cxnSpLocks/>
          </p:cNvCxnSpPr>
          <p:nvPr/>
        </p:nvCxnSpPr>
        <p:spPr>
          <a:xfrm flipV="1">
            <a:off x="6095998" y="2757943"/>
            <a:ext cx="0" cy="847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E78B2A1E-157F-4FD3-A288-288E517A3417}"/>
              </a:ext>
            </a:extLst>
          </p:cNvPr>
          <p:cNvCxnSpPr>
            <a:cxnSpLocks/>
            <a:stCxn id="12" idx="3"/>
            <a:endCxn id="8" idx="2"/>
          </p:cNvCxnSpPr>
          <p:nvPr/>
        </p:nvCxnSpPr>
        <p:spPr>
          <a:xfrm flipV="1">
            <a:off x="6772369" y="4166394"/>
            <a:ext cx="101903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BA3D2023-F726-4716-B913-D7F986BC417A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 flipH="1">
            <a:off x="6095998" y="4790369"/>
            <a:ext cx="2" cy="623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C80B6C19-1280-4BBA-BDF1-BCB01A4BC5AD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4267200" y="4166395"/>
            <a:ext cx="11524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648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內容版面配置區 10">
            <a:extLst>
              <a:ext uri="{FF2B5EF4-FFF2-40B4-BE49-F238E27FC236}">
                <a16:creationId xmlns:a16="http://schemas.microsoft.com/office/drawing/2014/main" id="{5E6DAB67-9D5E-471D-8B45-38978089BB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8418" y="1500188"/>
            <a:ext cx="6641307" cy="4557946"/>
          </a:xfrm>
        </p:spPr>
      </p:pic>
      <p:sp>
        <p:nvSpPr>
          <p:cNvPr id="9" name="標題 8">
            <a:extLst>
              <a:ext uri="{FF2B5EF4-FFF2-40B4-BE49-F238E27FC236}">
                <a16:creationId xmlns:a16="http://schemas.microsoft.com/office/drawing/2014/main" id="{F403DA27-8C8A-46BD-9D2B-ED7BD1C45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5400" dirty="0"/>
              <a:t>搜尋流程</a:t>
            </a:r>
            <a:r>
              <a:rPr lang="en-US" altLang="zh-TW" sz="5400" dirty="0"/>
              <a:t>-</a:t>
            </a:r>
            <a:r>
              <a:rPr lang="zh-TW" altLang="en-US" sz="5400" dirty="0"/>
              <a:t>搜尋裝備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962912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D98BCA9-2CAB-4A6B-B65C-BC5E13B9AB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7367" y="1843136"/>
            <a:ext cx="8011440" cy="4329064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D012248-0E39-4686-8D38-0B8730FC9EFB}"/>
              </a:ext>
            </a:extLst>
          </p:cNvPr>
          <p:cNvSpPr txBox="1"/>
          <p:nvPr/>
        </p:nvSpPr>
        <p:spPr>
          <a:xfrm>
            <a:off x="2400300" y="6172200"/>
            <a:ext cx="6505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/>
              <a:t>機器人依關鍵字搜尋相關的物品</a:t>
            </a:r>
            <a:endParaRPr lang="en-US" sz="3200" dirty="0"/>
          </a:p>
        </p:txBody>
      </p:sp>
      <p:sp>
        <p:nvSpPr>
          <p:cNvPr id="7" name="標題 8">
            <a:extLst>
              <a:ext uri="{FF2B5EF4-FFF2-40B4-BE49-F238E27FC236}">
                <a16:creationId xmlns:a16="http://schemas.microsoft.com/office/drawing/2014/main" id="{AF0F8AF4-EBBF-4A55-9E70-2C2F0E3D3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5400" dirty="0"/>
              <a:t>搜尋流程</a:t>
            </a:r>
            <a:r>
              <a:rPr lang="en-US" altLang="zh-TW" sz="5400" dirty="0"/>
              <a:t>-</a:t>
            </a:r>
            <a:r>
              <a:rPr lang="zh-TW" altLang="en-US" sz="5400" dirty="0"/>
              <a:t>搜尋裝備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965677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9F977-B3D6-C8E1-A743-C965042F1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4959"/>
            <a:ext cx="10515600" cy="1389063"/>
          </a:xfrm>
        </p:spPr>
        <p:txBody>
          <a:bodyPr/>
          <a:lstStyle/>
          <a:p>
            <a:pPr algn="ctr"/>
            <a:r>
              <a:rPr lang="zh-TW" sz="5400">
                <a:ea typeface="+mj-lt"/>
                <a:cs typeface="+mj-lt"/>
              </a:rPr>
              <a:t>搜尋流程</a:t>
            </a:r>
            <a:r>
              <a:rPr lang="en-US" altLang="zh-TW" sz="5400" dirty="0">
                <a:ea typeface="+mj-lt"/>
                <a:cs typeface="+mj-lt"/>
              </a:rPr>
              <a:t>-</a:t>
            </a:r>
            <a:r>
              <a:rPr lang="zh-TW" sz="5400">
                <a:ea typeface="+mj-lt"/>
                <a:cs typeface="+mj-lt"/>
              </a:rPr>
              <a:t>搜尋裝備</a:t>
            </a:r>
          </a:p>
          <a:p>
            <a:endParaRPr lang="zh-TW" altLang="en-US" dirty="0">
              <a:ea typeface="新細明體"/>
              <a:cs typeface="Calibri Light"/>
            </a:endParaRPr>
          </a:p>
        </p:txBody>
      </p:sp>
      <p:pic>
        <p:nvPicPr>
          <p:cNvPr id="4" name="圖片 4" descr="一張含有 文字, 監視器, 螢幕, 螢幕擷取畫面 的圖片&#10;&#10;自動產生的描述">
            <a:extLst>
              <a:ext uri="{FF2B5EF4-FFF2-40B4-BE49-F238E27FC236}">
                <a16:creationId xmlns:a16="http://schemas.microsoft.com/office/drawing/2014/main" id="{9051CC58-5FC3-E91B-4A74-58B8810048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8811" y="1910292"/>
            <a:ext cx="7735712" cy="4351338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8DD87173-8540-2FD4-C06D-7B5BF05C4C43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/>
              <a:t>搜尋流程</a:t>
            </a:r>
            <a:r>
              <a:rPr lang="en-US" altLang="zh-TW">
                <a:latin typeface="Calibri Light"/>
              </a:rPr>
              <a:t>-</a:t>
            </a:r>
            <a:r>
              <a:rPr lang="zh-TW"/>
              <a:t>搜尋裝備</a:t>
            </a:r>
            <a:r>
              <a:rPr lang="zh-TW">
                <a:latin typeface="Calibri Light"/>
                <a:cs typeface="Calibri Light"/>
              </a:rPr>
              <a:t>​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7700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FC6E0B-D4AE-4343-B1AF-1D438FD7F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400" dirty="0"/>
              <a:t>搜尋流程</a:t>
            </a:r>
            <a:r>
              <a:rPr lang="en-US" altLang="zh-TW" sz="4400" dirty="0"/>
              <a:t>-</a:t>
            </a:r>
            <a:r>
              <a:rPr lang="zh-TW" altLang="en-US" sz="4400" dirty="0"/>
              <a:t>詞綴</a:t>
            </a:r>
            <a:endParaRPr 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EC06C3DF-2472-4991-AEBB-F70CC6F64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1282" y="1825625"/>
            <a:ext cx="7689435" cy="4351338"/>
          </a:xfrm>
        </p:spPr>
      </p:pic>
    </p:spTree>
    <p:extLst>
      <p:ext uri="{BB962C8B-B14F-4D97-AF65-F5344CB8AC3E}">
        <p14:creationId xmlns:p14="http://schemas.microsoft.com/office/powerpoint/2010/main" val="654435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F4C0EB-E3A1-4EC7-B667-9FEDEF6F0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400" dirty="0"/>
              <a:t>搜尋流程</a:t>
            </a:r>
            <a:r>
              <a:rPr lang="en-US" altLang="zh-TW" sz="4400" dirty="0"/>
              <a:t>-</a:t>
            </a:r>
            <a:r>
              <a:rPr lang="zh-TW" altLang="en-US" sz="4400" dirty="0"/>
              <a:t>詞綴</a:t>
            </a:r>
            <a:endParaRPr 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BF20AFE-986D-4C00-96EC-99DB5F2648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8044" y="1825625"/>
            <a:ext cx="9535911" cy="4351338"/>
          </a:xfrm>
        </p:spPr>
      </p:pic>
    </p:spTree>
    <p:extLst>
      <p:ext uri="{BB962C8B-B14F-4D97-AF65-F5344CB8AC3E}">
        <p14:creationId xmlns:p14="http://schemas.microsoft.com/office/powerpoint/2010/main" val="3761305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F4C0EB-E3A1-4EC7-B667-9FEDEF6F0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400" dirty="0"/>
              <a:t>搜尋流程</a:t>
            </a:r>
            <a:r>
              <a:rPr lang="en-US" altLang="zh-TW" sz="4400" dirty="0"/>
              <a:t>-</a:t>
            </a:r>
            <a:r>
              <a:rPr lang="zh-TW" altLang="en-US" sz="4400" dirty="0"/>
              <a:t>詞綴</a:t>
            </a:r>
            <a:br>
              <a:rPr lang="en-US" dirty="0"/>
            </a:br>
            <a:endParaRPr 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96A6A309-6962-4F08-A01D-2D2E17C86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3398" y="1825625"/>
            <a:ext cx="8665204" cy="4351338"/>
          </a:xfr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35EA5F24-1E09-42C3-BC77-71192B2C03A1}"/>
              </a:ext>
            </a:extLst>
          </p:cNvPr>
          <p:cNvSpPr txBox="1">
            <a:spLocks/>
          </p:cNvSpPr>
          <p:nvPr/>
        </p:nvSpPr>
        <p:spPr>
          <a:xfrm>
            <a:off x="838200" y="3270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55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215</Words>
  <Application>Microsoft Office PowerPoint</Application>
  <PresentationFormat>寬螢幕</PresentationFormat>
  <Paragraphs>22</Paragraphs>
  <Slides>17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18" baseType="lpstr">
      <vt:lpstr>Office 佈景主題</vt:lpstr>
      <vt:lpstr>遊戲顧問機器人   path of exile(流亡黯道)</vt:lpstr>
      <vt:lpstr>遊戲顧問詢問條件</vt:lpstr>
      <vt:lpstr>功能表</vt:lpstr>
      <vt:lpstr>搜尋流程-搜尋裝備</vt:lpstr>
      <vt:lpstr>搜尋流程-搜尋裝備</vt:lpstr>
      <vt:lpstr>搜尋流程-搜尋裝備 </vt:lpstr>
      <vt:lpstr>搜尋流程-詞綴</vt:lpstr>
      <vt:lpstr>搜尋流程-詞綴</vt:lpstr>
      <vt:lpstr>搜尋流程-詞綴 </vt:lpstr>
      <vt:lpstr>搜尋流程-園藝市集</vt:lpstr>
      <vt:lpstr>搜尋流程-園藝市集</vt:lpstr>
      <vt:lpstr>搜尋流程-園藝市集</vt:lpstr>
      <vt:lpstr>搜尋流程-流派查詢(限定英文)</vt:lpstr>
      <vt:lpstr>搜尋流程-流派查詢(限定英文)</vt:lpstr>
      <vt:lpstr>搜尋流程-流派查詢(限定英文)</vt:lpstr>
      <vt:lpstr>網站介紹</vt:lpstr>
      <vt:lpstr>網站介紹(限定英文)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遊戲顧問機器人   path of exile(流亡黯道)</dc:title>
  <dc:creator>易昇 李</dc:creator>
  <cp:lastModifiedBy>易昇 李</cp:lastModifiedBy>
  <cp:revision>239</cp:revision>
  <dcterms:created xsi:type="dcterms:W3CDTF">2022-03-14T05:07:33Z</dcterms:created>
  <dcterms:modified xsi:type="dcterms:W3CDTF">2022-04-21T07:09:22Z</dcterms:modified>
</cp:coreProperties>
</file>

<file path=docProps/thumbnail.jpeg>
</file>